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57" r:id="rId4"/>
    <p:sldId id="273" r:id="rId5"/>
    <p:sldId id="261" r:id="rId6"/>
    <p:sldId id="266" r:id="rId7"/>
    <p:sldId id="267" r:id="rId8"/>
    <p:sldId id="268" r:id="rId9"/>
    <p:sldId id="275" r:id="rId10"/>
    <p:sldId id="289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15D8-6C00-4B3F-A987-3CB87FA8E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3B8B5-81F1-48BA-95FD-95D9C8843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E8C5-0D5B-4CD8-B45F-8856A97D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8D58-C669-4503-B413-A6BDAFDB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365A1-F05A-43F4-A19D-DDE891D6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6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E3CB-9990-42C1-8511-129AEEAF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224DF-2DF0-419C-BAD6-E26FC0D58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CB9C8-A1ED-43FE-BD04-8D6109D58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96DB6-FEF2-44F2-97C2-9B168274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29E2E-0208-4D6F-8539-585354A5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26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5D45A8-E57A-470F-8C64-A81FE2847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003A9-D3AF-4131-B8D0-17B50F220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C62A-F001-44F9-B3BD-FC298D94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3C58F-4314-4F7C-9652-5FB695F9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FBCEC-3EBD-428A-8B94-229E2386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26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C2AC-6F8F-4DC5-B95B-DCFDA620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48B10-99B7-44E1-9453-B3E827AF1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B99B3-99CE-422D-A592-1271980F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65642-AA5C-4207-9588-782A1E66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BE8D9-126B-484A-B92E-DFAAA3BE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99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E933-61CE-4DCA-B347-FB29EA05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86509-FB52-4E18-960B-6EE6B7909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0E5BA-585F-49F8-A21A-335177AB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C94A2-E000-4C78-87D1-C4D087E9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EE8CF-1E2E-4502-8D5F-7BD7CE9D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2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78D2-E51B-4B3D-832E-1628E5D7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1DB5-0C85-4980-A678-D87FA221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31461-922A-442F-BDA5-B437318B0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4A39E-F693-4137-9B86-F4E19CA2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00048-D526-434D-8AB2-4E6DC8E1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1BAEB-7920-4454-B852-BD1EC5E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22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D26B-58FA-4857-B694-6CE6DE5C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A4089-A7F8-457D-BEFE-7C126ADD0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7047A-46D7-4266-B977-B120B5440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C25A9-A07F-4616-BECD-EAC7F38DA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6E5F3-70CC-4684-AE5E-AFD088287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5B83DC-981E-49CE-BFD7-9AC18103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42443-BC24-42FC-8AEF-ACE83592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C8619-514B-4EA6-899C-29D9CDF4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91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E94A-AFDF-4998-BB26-1C6AE61B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15F74-7E77-4726-9E67-43957CE8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F280C-38EE-4209-A1C6-08189B88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A4136-CCD6-4261-A0EA-A2E795D3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4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014EFA-D61A-49E2-AA06-BD5B767B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B072E-F47F-4EEA-ADEF-EB0DA0BE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1C6ED-DA28-41C6-A7C9-4671CFF7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31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9A1B-6458-4EE6-B5C2-CC984F61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FCFFB-7006-41E7-AF24-73F199F36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681CE-22A4-45E4-9FD0-E54DB9F84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8FB5E-8A98-4A32-BACB-4F40229F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1A8EC-298D-4125-A121-08C355AC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EB0CC-A2FC-4F9C-A22A-0725BA4B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17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C59C-EAE1-4F05-BA9E-2B67FE23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D862D-3E69-4FC8-84F7-3AFD5D424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C9E57-AA02-43BC-93C7-E9F2910A3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D2BFE-900F-4FF3-A6A0-EC8B07B63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EA8D5-028E-43B3-8144-303CE47B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0949F-0B0E-4D22-9073-F47A3582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0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44D1F-C320-47B7-BBB4-A5C49B49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F76D9-4947-42A5-B6F3-72A7C3FCC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80633-B59D-4C82-9AD6-72091BAB7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580-F9EB-4D2F-BE39-088BC06C239C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2E4DE-2BA5-4764-B86C-3E4369350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4E8FC-CAAB-451F-AB65-611A46993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81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97B56A-8124-61F7-F087-373C275C7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398" y="3962612"/>
            <a:ext cx="6967475" cy="269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6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House Championship 2023-24</a:t>
            </a:r>
          </a:p>
          <a:p>
            <a:pPr marL="0" indent="0" algn="ctr">
              <a:buNone/>
            </a:pPr>
            <a:r>
              <a:rPr lang="en-US" sz="4000" dirty="0"/>
              <a:t>Season 5</a:t>
            </a:r>
            <a:r>
              <a:rPr lang="en-US" sz="6000" dirty="0"/>
              <a:t>: Weeks 1 - 3</a:t>
            </a:r>
            <a:endParaRPr lang="en-US" sz="6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F6F06-9ED6-4084-98EE-F02D40A4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19" r="3" b="19310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40D59D-FDBC-431F-BA2B-7A09BE79E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r="11270" b="2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B01A-F926-4B34-8BCA-9DD12EFF7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3FB14-5CF0-43D9-9629-8A7049CB45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r="4762" b="1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09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97B56A-8124-61F7-F087-373C275C7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34887"/>
            <a:ext cx="4394200" cy="558821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kern="1200" dirty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House Leadership is vital</a:t>
            </a:r>
          </a:p>
          <a:p>
            <a:pPr marL="0" indent="0">
              <a:buNone/>
            </a:pPr>
            <a:endParaRPr lang="en-US" sz="4000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4000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000" kern="1200" dirty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We can’t do this without you so get involved…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F6F06-9ED6-4084-98EE-F02D40A4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" r="1542" b="4"/>
          <a:stretch/>
        </p:blipFill>
        <p:spPr>
          <a:xfrm>
            <a:off x="5803900" y="10"/>
            <a:ext cx="3250283" cy="3333737"/>
          </a:xfrm>
          <a:custGeom>
            <a:avLst/>
            <a:gdLst/>
            <a:ahLst/>
            <a:cxnLst/>
            <a:rect l="l" t="t" r="r" b="b"/>
            <a:pathLst>
              <a:path w="3250283" h="3333747">
                <a:moveTo>
                  <a:pt x="0" y="0"/>
                </a:moveTo>
                <a:lnTo>
                  <a:pt x="3250283" y="0"/>
                </a:lnTo>
                <a:lnTo>
                  <a:pt x="3250283" y="3333747"/>
                </a:lnTo>
                <a:lnTo>
                  <a:pt x="153881" y="3333747"/>
                </a:lnTo>
                <a:lnTo>
                  <a:pt x="110925" y="3121962"/>
                </a:lnTo>
                <a:cubicBezTo>
                  <a:pt x="7248" y="2570625"/>
                  <a:pt x="-46957" y="1948326"/>
                  <a:pt x="85282" y="1225550"/>
                </a:cubicBezTo>
                <a:cubicBezTo>
                  <a:pt x="7773" y="398992"/>
                  <a:pt x="51080" y="378883"/>
                  <a:pt x="0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3FB14-5CF0-43D9-9629-8A7049CB4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5772" b="-3"/>
          <a:stretch/>
        </p:blipFill>
        <p:spPr>
          <a:xfrm>
            <a:off x="9244684" y="10"/>
            <a:ext cx="2947316" cy="3333737"/>
          </a:xfrm>
          <a:custGeom>
            <a:avLst/>
            <a:gdLst/>
            <a:ahLst/>
            <a:cxnLst/>
            <a:rect l="l" t="t" r="r" b="b"/>
            <a:pathLst>
              <a:path w="2947316" h="3333747">
                <a:moveTo>
                  <a:pt x="0" y="0"/>
                </a:moveTo>
                <a:lnTo>
                  <a:pt x="2947316" y="0"/>
                </a:lnTo>
                <a:lnTo>
                  <a:pt x="2947316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9B01A-F926-4B34-8BCA-9DD12EFF7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1372" b="-4"/>
          <a:stretch/>
        </p:blipFill>
        <p:spPr>
          <a:xfrm>
            <a:off x="5803900" y="3524255"/>
            <a:ext cx="3250283" cy="3333745"/>
          </a:xfrm>
          <a:custGeom>
            <a:avLst/>
            <a:gdLst/>
            <a:ahLst/>
            <a:cxnLst/>
            <a:rect l="l" t="t" r="r" b="b"/>
            <a:pathLst>
              <a:path w="3250283" h="3333745">
                <a:moveTo>
                  <a:pt x="197729" y="0"/>
                </a:moveTo>
                <a:lnTo>
                  <a:pt x="3250283" y="0"/>
                </a:lnTo>
                <a:lnTo>
                  <a:pt x="3250283" y="3333745"/>
                </a:lnTo>
                <a:lnTo>
                  <a:pt x="0" y="3333745"/>
                </a:lnTo>
                <a:cubicBezTo>
                  <a:pt x="274943" y="2546345"/>
                  <a:pt x="463273" y="2235195"/>
                  <a:pt x="465050" y="1435095"/>
                </a:cubicBezTo>
                <a:cubicBezTo>
                  <a:pt x="461219" y="1077114"/>
                  <a:pt x="364351" y="694874"/>
                  <a:pt x="260702" y="269789"/>
                </a:cubicBez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40D59D-FDBC-431F-BA2B-7A09BE79E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r="6078" b="-3"/>
          <a:stretch/>
        </p:blipFill>
        <p:spPr>
          <a:xfrm>
            <a:off x="9244684" y="3524255"/>
            <a:ext cx="2947316" cy="3333745"/>
          </a:xfrm>
          <a:custGeom>
            <a:avLst/>
            <a:gdLst/>
            <a:ahLst/>
            <a:cxnLst/>
            <a:rect l="l" t="t" r="r" b="b"/>
            <a:pathLst>
              <a:path w="2947316" h="3333745">
                <a:moveTo>
                  <a:pt x="0" y="0"/>
                </a:moveTo>
                <a:lnTo>
                  <a:pt x="2947316" y="0"/>
                </a:lnTo>
                <a:lnTo>
                  <a:pt x="2947316" y="3333745"/>
                </a:lnTo>
                <a:lnTo>
                  <a:pt x="0" y="333374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5EFF54-7DB3-43F8-B6D4-7B5197258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254" y="1883880"/>
            <a:ext cx="3351850" cy="23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9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67A7E-50CD-4083-94FF-7228D0B9C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4" r="208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59CF-C229-4ABA-8EC8-C3FEE79E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479" y="338620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Sort your team for the Malbank House Relay…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19DD-6B11-4C0E-8D29-4AD41955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0480" y="2367940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One runner from each year group to face off against the other Houses in a race for glory…</a:t>
            </a:r>
          </a:p>
          <a:p>
            <a:pPr marL="0" indent="0">
              <a:buNone/>
            </a:pPr>
            <a:r>
              <a:rPr lang="en-GB" sz="3200" dirty="0"/>
              <a:t>Sign up with your Head of House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92492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700CD00-DF3E-4660-A6EC-A18C3B7F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B8081-0E5A-4C31-97B2-56B30583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00804"/>
            <a:ext cx="5353045" cy="1173700"/>
          </a:xfrm>
        </p:spPr>
        <p:txBody>
          <a:bodyPr anchor="t">
            <a:no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Competition Alert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6BD25-3F2C-4F5B-8DBD-4EE2D46CA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20" r="-2" b="33501"/>
          <a:stretch/>
        </p:blipFill>
        <p:spPr>
          <a:xfrm>
            <a:off x="6" y="2"/>
            <a:ext cx="6000749" cy="3342653"/>
          </a:xfrm>
          <a:custGeom>
            <a:avLst/>
            <a:gdLst/>
            <a:ahLst/>
            <a:cxnLst/>
            <a:rect l="l" t="t" r="r" b="b"/>
            <a:pathLst>
              <a:path w="6000749" h="3342653">
                <a:moveTo>
                  <a:pt x="0" y="0"/>
                </a:moveTo>
                <a:lnTo>
                  <a:pt x="6000749" y="0"/>
                </a:lnTo>
                <a:lnTo>
                  <a:pt x="6000749" y="3198652"/>
                </a:lnTo>
                <a:lnTo>
                  <a:pt x="5572124" y="3171203"/>
                </a:lnTo>
                <a:lnTo>
                  <a:pt x="0" y="334265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88BF5-F585-4DF5-8489-42C7184DC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036"/>
          <a:stretch/>
        </p:blipFill>
        <p:spPr>
          <a:xfrm>
            <a:off x="6191245" y="2"/>
            <a:ext cx="6000750" cy="3418853"/>
          </a:xfrm>
          <a:custGeom>
            <a:avLst/>
            <a:gdLst/>
            <a:ahLst/>
            <a:cxnLst/>
            <a:rect l="l" t="t" r="r" b="b"/>
            <a:pathLst>
              <a:path w="6000750" h="3418853">
                <a:moveTo>
                  <a:pt x="0" y="0"/>
                </a:moveTo>
                <a:lnTo>
                  <a:pt x="6000750" y="0"/>
                </a:lnTo>
                <a:lnTo>
                  <a:pt x="6000750" y="227978"/>
                </a:lnTo>
                <a:lnTo>
                  <a:pt x="6000750" y="2065168"/>
                </a:lnTo>
                <a:lnTo>
                  <a:pt x="6000750" y="3342653"/>
                </a:lnTo>
                <a:lnTo>
                  <a:pt x="3248025" y="3418853"/>
                </a:lnTo>
                <a:lnTo>
                  <a:pt x="0" y="3210852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9AB5DBD-0A57-4DBC-B49F-205E268F1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1DE7FF6-DA62-40A9-8F5D-F82D302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D38D133-BB29-4B7D-AFB2-7D132F45A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7963-FD27-4709-87E3-7D5FD3DC5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261" y="4303111"/>
            <a:ext cx="5692774" cy="1648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bg1">
                    <a:alpha val="80000"/>
                  </a:schemeClr>
                </a:solidFill>
              </a:rPr>
              <a:t>Year 7 House Art Competition – entries to Mrs Jennings in the Art Department by Monday 9</a:t>
            </a:r>
            <a:r>
              <a:rPr lang="en-GB" sz="3200" baseline="30000" dirty="0">
                <a:solidFill>
                  <a:schemeClr val="bg1">
                    <a:alpha val="80000"/>
                  </a:schemeClr>
                </a:solidFill>
              </a:rPr>
              <a:t>th</a:t>
            </a:r>
            <a:r>
              <a:rPr lang="en-GB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67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ECAB85-5C47-4B30-888E-481442E0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91" y="293399"/>
            <a:ext cx="11050180" cy="850789"/>
          </a:xfrm>
          <a:noFill/>
        </p:spPr>
        <p:txBody>
          <a:bodyPr anchor="t">
            <a:normAutofit/>
          </a:bodyPr>
          <a:lstStyle/>
          <a:p>
            <a:r>
              <a:rPr lang="en-GB" sz="4800">
                <a:solidFill>
                  <a:schemeClr val="bg1"/>
                </a:solidFill>
              </a:rPr>
              <a:t>House Competition Alert – Creative Writing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C26D33-CE46-4750-B661-F170768F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344" y="966935"/>
            <a:ext cx="10843065" cy="276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Connector 1068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Straight Connector 1069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2" name="Oval 1071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364A-7C4A-48B6-8F9A-EE2B13F7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534" y="4016246"/>
            <a:ext cx="10489636" cy="2129599"/>
          </a:xfrm>
          <a:noFill/>
        </p:spPr>
        <p:txBody>
          <a:bodyPr anchor="t">
            <a:normAutofit fontScale="77500" lnSpcReduction="20000"/>
          </a:bodyPr>
          <a:lstStyle/>
          <a:p>
            <a:pPr marL="0" marR="0" indent="0">
              <a:spcBef>
                <a:spcPts val="768"/>
              </a:spcBef>
              <a:spcAft>
                <a:spcPts val="0"/>
              </a:spcAft>
              <a:buNone/>
            </a:pPr>
            <a:r>
              <a:rPr lang="en-GB" sz="3500" kern="120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Write a short piece of Creative Writing (a story, a poem, a description etc) on a Halloween or autumnal theme</a:t>
            </a:r>
            <a:endParaRPr lang="en-GB" sz="3500" kern="140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768"/>
              </a:spcBef>
              <a:spcAft>
                <a:spcPts val="0"/>
              </a:spcAft>
              <a:buNone/>
            </a:pPr>
            <a:r>
              <a:rPr lang="en-GB" sz="3500" kern="120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Entries will be judged by Headteacher Mr Harrison and Deputy Head Mrs Edwards</a:t>
            </a:r>
            <a:endParaRPr lang="en-GB" sz="3500" kern="140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768"/>
              </a:spcBef>
              <a:spcAft>
                <a:spcPts val="0"/>
              </a:spcAft>
              <a:buNone/>
            </a:pPr>
            <a:r>
              <a:rPr lang="en-GB" sz="3500" b="1" kern="1400" dirty="0">
                <a:ln>
                  <a:noFill/>
                </a:ln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Please give your entries to your form tutor by Thursday 19</a:t>
            </a:r>
            <a:r>
              <a:rPr lang="en-GB" sz="3500" b="1" kern="1400" baseline="30000" dirty="0">
                <a:ln>
                  <a:noFill/>
                </a:ln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th</a:t>
            </a:r>
            <a:r>
              <a:rPr lang="en-GB" sz="3500" b="1" kern="1400" dirty="0">
                <a:ln>
                  <a:noFill/>
                </a:ln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 October 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</a:pPr>
            <a:endParaRPr lang="en-GB" sz="2400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48F2D-A537-4A81-90B7-150388148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6" y="4049316"/>
            <a:ext cx="1034267" cy="1096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23F2F-50AA-404E-B484-E50C905EE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1" y="5139327"/>
            <a:ext cx="850790" cy="8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8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22A97-A441-4E0A-A7B5-8299303E5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r="15113" b="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938842-61C6-446E-A136-C28F41348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" r="2" b="2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8A1BCF-21CC-4A75-9E9B-1F5215CF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2" r="18249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E1E8A-50E4-4162-B46E-A39E418B9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657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FDBE9-C71C-41B0-B2B2-DB3C3A251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12" y="4351100"/>
            <a:ext cx="11686478" cy="20964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5400" dirty="0">
                <a:solidFill>
                  <a:schemeClr val="bg1">
                    <a:alpha val="80000"/>
                  </a:schemeClr>
                </a:solidFill>
                <a:latin typeface="Comic Sans MS" panose="030F0702030302020204" pitchFamily="66" charset="0"/>
              </a:rPr>
              <a:t>Lets see the score from the first three weeks - who will set the pace this year?</a:t>
            </a:r>
          </a:p>
          <a:p>
            <a:pPr marL="0" indent="0">
              <a:buNone/>
            </a:pPr>
            <a:endParaRPr lang="en-GB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8EC9-FB99-4A2B-BF0D-F531B63F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10" y="513256"/>
            <a:ext cx="4509236" cy="18366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Score from the first three weeks are made up from the Big 3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EB364B-B65B-4484-BCE4-BD373689B070}"/>
              </a:ext>
            </a:extLst>
          </p:cNvPr>
          <p:cNvSpPr txBox="1"/>
          <p:nvPr/>
        </p:nvSpPr>
        <p:spPr>
          <a:xfrm>
            <a:off x="720992" y="2471711"/>
            <a:ext cx="4492454" cy="18887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The Big Three: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House Stars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Making the 60 Matter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Attendance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B9D26-8336-4DDC-9E5A-E8BF0797F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1" r="-2" b="2136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103813-2EAF-41D4-AC94-4A9E4BFEF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" b="-2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C56EE-0ED1-4B76-895C-3FCBEF1D3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4" b="4685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039D8C-ED45-4747-BA32-6474F9958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660" r="2" b="20984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03068-BA7F-4398-9997-4F91A94326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19" r="2" b="446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796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B03F2A-396A-40E6-B6CE-DE6312136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" r="-1" b="-1"/>
          <a:stretch/>
        </p:blipFill>
        <p:spPr>
          <a:xfrm>
            <a:off x="304800" y="-1"/>
            <a:ext cx="5791200" cy="6308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BA688-972C-4A09-95A6-30EFB9D9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264" y="169164"/>
            <a:ext cx="4638261" cy="165963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6000" b="1" dirty="0"/>
              <a:t>House Stars Week 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A7637-03DD-434D-8D33-D8A58731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050" y="2116148"/>
            <a:ext cx="5791200" cy="40586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  <a:highlight>
                  <a:srgbClr val="000000"/>
                </a:highlight>
              </a:rPr>
              <a:t>Bears 117 = 9 point</a:t>
            </a:r>
          </a:p>
          <a:p>
            <a:pPr marL="0" indent="0">
              <a:buNone/>
            </a:pPr>
            <a:r>
              <a:rPr lang="en-GB" sz="4800" dirty="0">
                <a:highlight>
                  <a:srgbClr val="FFFF00"/>
                </a:highlight>
              </a:rPr>
              <a:t>Dorfold 122 = 12 points</a:t>
            </a:r>
          </a:p>
          <a:p>
            <a:pPr marL="0" indent="0">
              <a:buNone/>
            </a:pPr>
            <a:r>
              <a:rPr lang="en-GB" sz="4800" dirty="0">
                <a:highlight>
                  <a:srgbClr val="FF0000"/>
                </a:highlight>
              </a:rPr>
              <a:t>Kent 107 = 6 points</a:t>
            </a:r>
          </a:p>
          <a:p>
            <a:pPr marL="0" indent="0">
              <a:buNone/>
            </a:pPr>
            <a:r>
              <a:rPr lang="en-GB" sz="4800" dirty="0">
                <a:highlight>
                  <a:srgbClr val="00FFFF"/>
                </a:highlight>
              </a:rPr>
              <a:t>Wilbraham 105 = 3 points</a:t>
            </a:r>
          </a:p>
        </p:txBody>
      </p:sp>
    </p:spTree>
    <p:extLst>
      <p:ext uri="{BB962C8B-B14F-4D97-AF65-F5344CB8AC3E}">
        <p14:creationId xmlns:p14="http://schemas.microsoft.com/office/powerpoint/2010/main" val="1552767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C9298F-6F29-4136-9A16-5FD8A083B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8" r="7943"/>
          <a:stretch/>
        </p:blipFill>
        <p:spPr>
          <a:xfrm>
            <a:off x="434896" y="1961916"/>
            <a:ext cx="5864686" cy="4159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0E08AD-6011-4B72-A7B2-7CC92FA5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1" cy="1343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6000" b="1" dirty="0"/>
              <a:t>Making the 60 Matter</a:t>
            </a:r>
            <a:r>
              <a:rPr lang="en-GB" sz="2400" b="1" dirty="0"/>
              <a:t>(lesson Monitor 1s &amp; 2s)</a:t>
            </a:r>
            <a:r>
              <a:rPr lang="en-GB" sz="5300" b="1" dirty="0"/>
              <a:t>Weeks 1-3</a:t>
            </a:r>
            <a:endParaRPr lang="en-GB" sz="6000" b="1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751C8B82-BA73-FF89-4F2F-4BF2FF9B8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104" y="1845441"/>
            <a:ext cx="5589847" cy="47740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Brereton: 25983  = 6 points</a:t>
            </a:r>
          </a:p>
          <a:p>
            <a:pPr marL="0" indent="0">
              <a:buNone/>
            </a:pPr>
            <a:r>
              <a:rPr lang="en-GB" sz="5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Dorfold: 25258  = 3 points</a:t>
            </a:r>
            <a:endParaRPr lang="en-GB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5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Kent: 25941 = 9 point</a:t>
            </a:r>
            <a:endParaRPr lang="en-GB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Wilbraham: 26279 = 12 points</a:t>
            </a:r>
            <a:endParaRPr lang="en-GB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033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58CE-0F90-400C-AF03-0F90EDBE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460" y="147522"/>
            <a:ext cx="7840017" cy="100541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/>
              <a:t>Attendance Cup Weeks 1-3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69A47B-5CA1-4B96-A6A7-D12761279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20" y="1626826"/>
            <a:ext cx="3267942" cy="360434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58B04E-9B7F-B3A6-0D0C-795D92241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360" y="1377884"/>
            <a:ext cx="6404118" cy="5024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Brereton: =  3 points</a:t>
            </a:r>
          </a:p>
          <a:p>
            <a:pPr marL="0" indent="0">
              <a:buNone/>
            </a:pPr>
            <a:r>
              <a:rPr lang="en-GB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Dorfold: = 12 points</a:t>
            </a:r>
            <a:endParaRPr lang="en-GB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Kent: = 6 points</a:t>
            </a:r>
            <a:endParaRPr lang="en-GB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Wilbraham: = 9 points</a:t>
            </a:r>
            <a:endParaRPr lang="en-GB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80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929D0-7FDE-4D6F-B84F-5240EBCDE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" b="34582"/>
          <a:stretch/>
        </p:blipFill>
        <p:spPr>
          <a:xfrm>
            <a:off x="20" y="1282"/>
            <a:ext cx="12191980" cy="4484993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5D47FBDE-113D-49A0-8935-34EA5DE198C9}"/>
              </a:ext>
            </a:extLst>
          </p:cNvPr>
          <p:cNvSpPr/>
          <p:nvPr/>
        </p:nvSpPr>
        <p:spPr>
          <a:xfrm>
            <a:off x="393375" y="4678063"/>
            <a:ext cx="2381251" cy="183659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F1BB67C-0D0A-41FA-90DC-31AD775A5FC1}"/>
              </a:ext>
            </a:extLst>
          </p:cNvPr>
          <p:cNvSpPr/>
          <p:nvPr/>
        </p:nvSpPr>
        <p:spPr>
          <a:xfrm>
            <a:off x="3178098" y="4730461"/>
            <a:ext cx="2430966" cy="1784195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/>
              <a:t>24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8873B11-59A2-4479-BC33-E3DB03093221}"/>
              </a:ext>
            </a:extLst>
          </p:cNvPr>
          <p:cNvSpPr/>
          <p:nvPr/>
        </p:nvSpPr>
        <p:spPr>
          <a:xfrm>
            <a:off x="6367346" y="4730460"/>
            <a:ext cx="2430966" cy="178419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/>
              <a:t>18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4A97C12-DF88-4483-96C9-04D0C8F8F6BB}"/>
              </a:ext>
            </a:extLst>
          </p:cNvPr>
          <p:cNvSpPr/>
          <p:nvPr/>
        </p:nvSpPr>
        <p:spPr>
          <a:xfrm>
            <a:off x="9500839" y="4730460"/>
            <a:ext cx="2297786" cy="178419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chemeClr val="tx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28571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266</Words>
  <Application>Microsoft Office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Competition Alert</vt:lpstr>
      <vt:lpstr>House Competition Alert – Creative Writing</vt:lpstr>
      <vt:lpstr>PowerPoint Presentation</vt:lpstr>
      <vt:lpstr>Score from the first three weeks are made up from the Big 3...</vt:lpstr>
      <vt:lpstr>House Stars Week 1-3</vt:lpstr>
      <vt:lpstr>Making the 60 Matter(lesson Monitor 1s &amp; 2s)Weeks 1-3</vt:lpstr>
      <vt:lpstr>Attendance Cup Weeks 1-3</vt:lpstr>
      <vt:lpstr>PowerPoint Presentation</vt:lpstr>
      <vt:lpstr>PowerPoint Presentation</vt:lpstr>
      <vt:lpstr>Sort your team for the Malbank House Relay…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V Nadin</dc:creator>
  <cp:lastModifiedBy>Mr D Shepherd</cp:lastModifiedBy>
  <cp:revision>13</cp:revision>
  <dcterms:created xsi:type="dcterms:W3CDTF">2022-09-14T11:02:09Z</dcterms:created>
  <dcterms:modified xsi:type="dcterms:W3CDTF">2023-09-29T11:21:12Z</dcterms:modified>
</cp:coreProperties>
</file>