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328" r:id="rId2"/>
    <p:sldId id="329" r:id="rId3"/>
  </p:sldIdLst>
  <p:sldSz cx="9144000" cy="5143500" type="screen16x9"/>
  <p:notesSz cx="6724650" cy="97742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4821" autoAdjust="0"/>
  </p:normalViewPr>
  <p:slideViewPr>
    <p:cSldViewPr>
      <p:cViewPr varScale="1">
        <p:scale>
          <a:sx n="100" d="100"/>
          <a:sy n="100" d="100"/>
        </p:scale>
        <p:origin x="300"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015" cy="48871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09079" y="0"/>
            <a:ext cx="2914015" cy="488712"/>
          </a:xfrm>
          <a:prstGeom prst="rect">
            <a:avLst/>
          </a:prstGeom>
        </p:spPr>
        <p:txBody>
          <a:bodyPr vert="horz" lIns="91440" tIns="45720" rIns="91440" bIns="45720" rtlCol="0"/>
          <a:lstStyle>
            <a:lvl1pPr algn="r">
              <a:defRPr sz="1200"/>
            </a:lvl1pPr>
          </a:lstStyle>
          <a:p>
            <a:fld id="{0F45A814-028E-4697-B624-9F848D5EFB2C}" type="datetimeFigureOut">
              <a:rPr lang="en-GB" smtClean="0"/>
              <a:t>16/04/2025</a:t>
            </a:fld>
            <a:endParaRPr lang="en-GB" dirty="0"/>
          </a:p>
        </p:txBody>
      </p:sp>
      <p:sp>
        <p:nvSpPr>
          <p:cNvPr id="4" name="Slide Image Placeholder 3"/>
          <p:cNvSpPr>
            <a:spLocks noGrp="1" noRot="1" noChangeAspect="1"/>
          </p:cNvSpPr>
          <p:nvPr>
            <p:ph type="sldImg" idx="2"/>
          </p:nvPr>
        </p:nvSpPr>
        <p:spPr>
          <a:xfrm>
            <a:off x="104775" y="733425"/>
            <a:ext cx="6515100" cy="366553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2465" y="4642763"/>
            <a:ext cx="5379720" cy="439840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283830"/>
            <a:ext cx="2914015" cy="48871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09079" y="9283830"/>
            <a:ext cx="2914015" cy="488712"/>
          </a:xfrm>
          <a:prstGeom prst="rect">
            <a:avLst/>
          </a:prstGeom>
        </p:spPr>
        <p:txBody>
          <a:bodyPr vert="horz" lIns="91440" tIns="45720" rIns="91440" bIns="45720" rtlCol="0" anchor="b"/>
          <a:lstStyle>
            <a:lvl1pPr algn="r">
              <a:defRPr sz="1200"/>
            </a:lvl1pPr>
          </a:lstStyle>
          <a:p>
            <a:fld id="{47415287-A687-4C77-8643-9D45EDFAC8E1}" type="slidenum">
              <a:rPr lang="en-GB" smtClean="0"/>
              <a:t>‹#›</a:t>
            </a:fld>
            <a:endParaRPr lang="en-GB" dirty="0"/>
          </a:p>
        </p:txBody>
      </p:sp>
    </p:spTree>
    <p:extLst>
      <p:ext uri="{BB962C8B-B14F-4D97-AF65-F5344CB8AC3E}">
        <p14:creationId xmlns:p14="http://schemas.microsoft.com/office/powerpoint/2010/main" val="1394928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16/04/2025</a:t>
            </a:fld>
            <a:endParaRPr lang="en-GB"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57207020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16/04/2025</a:t>
            </a:fld>
            <a:endParaRPr lang="en-GB"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41066122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54781"/>
            <a:ext cx="6019800" cy="32908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16/04/2025</a:t>
            </a:fld>
            <a:endParaRPr lang="en-GB"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299430283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16/04/2025</a:t>
            </a:fld>
            <a:endParaRPr lang="en-GB"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229773715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16/04/2025</a:t>
            </a:fld>
            <a:endParaRPr lang="en-GB"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7340817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16/04/2025</a:t>
            </a:fld>
            <a:endParaRPr lang="en-GB" dirty="0"/>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90190662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16/04/2025</a:t>
            </a:fld>
            <a:endParaRPr lang="en-GB" dirty="0"/>
          </a:p>
        </p:txBody>
      </p:sp>
      <p:sp>
        <p:nvSpPr>
          <p:cNvPr id="8" name="Footer Placeholder 7"/>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9" name="Slide Number Placeholder 8"/>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84524193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16/04/2025</a:t>
            </a:fld>
            <a:endParaRPr lang="en-GB" dirty="0"/>
          </a:p>
        </p:txBody>
      </p:sp>
      <p:sp>
        <p:nvSpPr>
          <p:cNvPr id="4" name="Footer Placeholder 3"/>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5" name="Slide Number Placeholder 4"/>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378922899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16/04/2025</a:t>
            </a:fld>
            <a:endParaRPr lang="en-GB" dirty="0"/>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4" name="Slide Number Placeholder 3"/>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397356846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16/04/2025</a:t>
            </a:fld>
            <a:endParaRPr lang="en-GB" dirty="0"/>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32675354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16/04/2025</a:t>
            </a:fld>
            <a:endParaRPr lang="en-GB" dirty="0"/>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245231459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Website&#10;&#10;Description automatically generated">
            <a:extLst>
              <a:ext uri="{FF2B5EF4-FFF2-40B4-BE49-F238E27FC236}">
                <a16:creationId xmlns:a16="http://schemas.microsoft.com/office/drawing/2014/main" id="{AB978815-1A7C-4288-92F3-4CC77198784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spTree>
    <p:extLst>
      <p:ext uri="{BB962C8B-B14F-4D97-AF65-F5344CB8AC3E}">
        <p14:creationId xmlns:p14="http://schemas.microsoft.com/office/powerpoint/2010/main" val="2090698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2" r:id="rId6"/>
    <p:sldLayoutId id="2147483661"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wchc.nhs.uk/services/special-educational-needs-and-disability-send-drop-in-sessions"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www.wchc.nhs.uk/services/special-educational-needs-and-disability-send-drop-in-sessions"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CE6E8-689B-99F9-44BA-30E919D844D7}"/>
              </a:ext>
            </a:extLst>
          </p:cNvPr>
          <p:cNvSpPr>
            <a:spLocks noGrp="1"/>
          </p:cNvSpPr>
          <p:nvPr>
            <p:ph type="title"/>
          </p:nvPr>
        </p:nvSpPr>
        <p:spPr>
          <a:xfrm>
            <a:off x="107504" y="1059582"/>
            <a:ext cx="8229600" cy="857250"/>
          </a:xfrm>
        </p:spPr>
        <p:txBody>
          <a:bodyPr/>
          <a:lstStyle/>
          <a:p>
            <a:r>
              <a:rPr lang="en-GB" sz="2800" b="1" dirty="0"/>
              <a:t>SEND 0-19+ health practitioners SEND Drop In</a:t>
            </a:r>
            <a:br>
              <a:rPr lang="en-GB" sz="2000" b="1" dirty="0"/>
            </a:br>
            <a:r>
              <a:rPr lang="en-GB" sz="1800" dirty="0"/>
              <a:t>(On behalf of health visitor/school nursing services Cheshire East)</a:t>
            </a:r>
            <a:br>
              <a:rPr lang="en-GB" sz="4000" dirty="0"/>
            </a:br>
            <a:r>
              <a:rPr lang="en-GB" sz="2000" dirty="0"/>
              <a:t>for parents/children &amp; Young people for support/signposting/guidance with all SEND related issues and helping to understand why your child may be struggling and ideas that may help.  Think your child may have SEND and not sure where to go or what to do?</a:t>
            </a:r>
            <a:br>
              <a:rPr lang="en-GB" sz="2000" dirty="0"/>
            </a:br>
            <a:r>
              <a:rPr lang="en-GB" sz="1400" dirty="0">
                <a:hlinkClick r:id="rId2"/>
              </a:rPr>
              <a:t>www.wchc.nhs.uk/services/special-educational-needs-and-disability-send-drop-in-sessions</a:t>
            </a:r>
            <a:br>
              <a:rPr lang="en-GB" sz="1000" dirty="0"/>
            </a:br>
            <a:r>
              <a:rPr lang="en-GB" sz="1600" dirty="0"/>
              <a:t>Please note that for some of the Little Stars groups some of our SEND </a:t>
            </a:r>
            <a:br>
              <a:rPr lang="en-GB" sz="1600" dirty="0"/>
            </a:br>
            <a:r>
              <a:rPr lang="en-GB" sz="1600" dirty="0"/>
              <a:t>champions from our health visiting team will be in attendance </a:t>
            </a:r>
            <a:br>
              <a:rPr lang="en-GB" sz="1600" dirty="0"/>
            </a:br>
            <a:r>
              <a:rPr lang="en-GB" sz="1600" dirty="0"/>
              <a:t>rather than the 0-19 SEND health practitioners</a:t>
            </a:r>
            <a:br>
              <a:rPr lang="en-GB" sz="2000" dirty="0"/>
            </a:br>
            <a:endParaRPr lang="en-GB" sz="2000" dirty="0"/>
          </a:p>
        </p:txBody>
      </p:sp>
    </p:spTree>
    <p:extLst>
      <p:ext uri="{BB962C8B-B14F-4D97-AF65-F5344CB8AC3E}">
        <p14:creationId xmlns:p14="http://schemas.microsoft.com/office/powerpoint/2010/main" val="76170102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C8B31-4DBE-F7FB-5E7D-AB4EB9C6BE87}"/>
              </a:ext>
            </a:extLst>
          </p:cNvPr>
          <p:cNvSpPr>
            <a:spLocks noGrp="1"/>
          </p:cNvSpPr>
          <p:nvPr>
            <p:ph type="title"/>
          </p:nvPr>
        </p:nvSpPr>
        <p:spPr>
          <a:xfrm>
            <a:off x="-29952" y="971130"/>
            <a:ext cx="8229600" cy="1065710"/>
          </a:xfrm>
        </p:spPr>
        <p:txBody>
          <a:bodyPr/>
          <a:lstStyle/>
          <a:p>
            <a:r>
              <a:rPr lang="en-GB" sz="1800" u="sng" dirty="0"/>
              <a:t>SEND 0-19+ health practitioners SEND Drop In South Locality</a:t>
            </a:r>
            <a:br>
              <a:rPr lang="en-GB" sz="1800" b="1" dirty="0"/>
            </a:br>
            <a:r>
              <a:rPr lang="en-GB" sz="1400" dirty="0"/>
              <a:t> for </a:t>
            </a:r>
            <a:r>
              <a:rPr lang="en-GB" sz="1400" b="1" dirty="0"/>
              <a:t>parents/children &amp; Young people 0-19 years </a:t>
            </a:r>
            <a:r>
              <a:rPr lang="en-GB" sz="1400" dirty="0"/>
              <a:t>for support/signposting/guidance with all SEND related issues </a:t>
            </a:r>
            <a:br>
              <a:rPr lang="en-GB" sz="1400" dirty="0"/>
            </a:br>
            <a:r>
              <a:rPr lang="en-GB" sz="1200" dirty="0"/>
              <a:t>(On behalf of health visitor/school nursing services Cheshire East)</a:t>
            </a:r>
            <a:br>
              <a:rPr lang="en-GB" sz="1100" dirty="0"/>
            </a:br>
            <a:r>
              <a:rPr lang="en-GB" sz="1400" dirty="0">
                <a:hlinkClick r:id="rId2"/>
              </a:rPr>
              <a:t>http://www.wchc.nhs.uk/services/special-educational-needs-and-dis</a:t>
            </a:r>
            <a:r>
              <a:rPr lang="en-GB" sz="1800" dirty="0">
                <a:hlinkClick r:id="rId2"/>
              </a:rPr>
              <a:t>ability-send-drop-in-sessions</a:t>
            </a:r>
            <a:br>
              <a:rPr lang="en-GB" sz="1600" dirty="0"/>
            </a:br>
            <a:br>
              <a:rPr lang="en-GB" sz="1600" dirty="0"/>
            </a:br>
            <a:r>
              <a:rPr lang="en-GB" sz="1200" dirty="0"/>
              <a:t>                                                              </a:t>
            </a:r>
            <a:br>
              <a:rPr lang="en-GB" sz="4000" dirty="0"/>
            </a:br>
            <a:endParaRPr lang="en-GB" dirty="0"/>
          </a:p>
        </p:txBody>
      </p:sp>
      <p:sp>
        <p:nvSpPr>
          <p:cNvPr id="4" name="TextBox 3">
            <a:extLst>
              <a:ext uri="{FF2B5EF4-FFF2-40B4-BE49-F238E27FC236}">
                <a16:creationId xmlns:a16="http://schemas.microsoft.com/office/drawing/2014/main" id="{E01323F0-C1C2-9989-E4F1-C5CFD88E6490}"/>
              </a:ext>
            </a:extLst>
          </p:cNvPr>
          <p:cNvSpPr txBox="1"/>
          <p:nvPr/>
        </p:nvSpPr>
        <p:spPr>
          <a:xfrm>
            <a:off x="395536" y="2283718"/>
            <a:ext cx="3240360" cy="1169551"/>
          </a:xfrm>
          <a:prstGeom prst="rect">
            <a:avLst/>
          </a:prstGeom>
          <a:noFill/>
        </p:spPr>
        <p:txBody>
          <a:bodyPr wrap="square" rtlCol="0">
            <a:spAutoFit/>
          </a:bodyPr>
          <a:lstStyle/>
          <a:p>
            <a:r>
              <a:rPr lang="en-GB" sz="1400" b="1" dirty="0"/>
              <a:t>Monks </a:t>
            </a:r>
            <a:r>
              <a:rPr lang="en-GB" sz="1400" b="1" dirty="0" err="1"/>
              <a:t>Coppenhall</a:t>
            </a:r>
            <a:r>
              <a:rPr lang="en-GB" sz="1400" b="1" dirty="0"/>
              <a:t> SEND hub, Crewe (Little Stars Group)</a:t>
            </a:r>
            <a:r>
              <a:rPr lang="en-GB" sz="1400" dirty="0"/>
              <a:t>	</a:t>
            </a:r>
          </a:p>
          <a:p>
            <a:r>
              <a:rPr lang="en-GB" sz="1400" dirty="0"/>
              <a:t>Fri 9</a:t>
            </a:r>
            <a:r>
              <a:rPr lang="en-GB" sz="1400" baseline="30000" dirty="0"/>
              <a:t>th</a:t>
            </a:r>
            <a:r>
              <a:rPr lang="en-GB" sz="1400" dirty="0"/>
              <a:t> May 1-2.30pm</a:t>
            </a:r>
          </a:p>
          <a:p>
            <a:r>
              <a:rPr lang="en-GB" sz="1400" dirty="0"/>
              <a:t>Fri 6</a:t>
            </a:r>
            <a:r>
              <a:rPr lang="en-GB" sz="1400" baseline="30000" dirty="0"/>
              <a:t>th</a:t>
            </a:r>
            <a:r>
              <a:rPr lang="en-GB" sz="1400" dirty="0"/>
              <a:t> June 1-2.30pm</a:t>
            </a:r>
          </a:p>
          <a:p>
            <a:r>
              <a:rPr lang="en-GB" sz="1400" dirty="0"/>
              <a:t>Fri 4</a:t>
            </a:r>
            <a:r>
              <a:rPr lang="en-GB" sz="1400" baseline="30000" dirty="0"/>
              <a:t>th</a:t>
            </a:r>
            <a:r>
              <a:rPr lang="en-GB" sz="1400" dirty="0"/>
              <a:t> July 1-2.30pm</a:t>
            </a:r>
            <a:endParaRPr lang="en-GB" sz="1600" dirty="0"/>
          </a:p>
        </p:txBody>
      </p:sp>
      <p:sp>
        <p:nvSpPr>
          <p:cNvPr id="8" name="TextBox 7">
            <a:extLst>
              <a:ext uri="{FF2B5EF4-FFF2-40B4-BE49-F238E27FC236}">
                <a16:creationId xmlns:a16="http://schemas.microsoft.com/office/drawing/2014/main" id="{206B5FB2-16D1-C61F-37C4-32AEA5E72DA7}"/>
              </a:ext>
            </a:extLst>
          </p:cNvPr>
          <p:cNvSpPr txBox="1"/>
          <p:nvPr/>
        </p:nvSpPr>
        <p:spPr>
          <a:xfrm>
            <a:off x="4716016" y="19110"/>
            <a:ext cx="1368152" cy="861774"/>
          </a:xfrm>
          <a:prstGeom prst="rect">
            <a:avLst/>
          </a:prstGeom>
          <a:noFill/>
        </p:spPr>
        <p:txBody>
          <a:bodyPr wrap="square" rtlCol="0">
            <a:spAutoFit/>
          </a:bodyPr>
          <a:lstStyle/>
          <a:p>
            <a:r>
              <a:rPr lang="en-GB" sz="1000" dirty="0"/>
              <a:t>Monks </a:t>
            </a:r>
            <a:r>
              <a:rPr lang="en-GB" sz="1000" dirty="0" err="1"/>
              <a:t>Coppenhall</a:t>
            </a:r>
            <a:r>
              <a:rPr lang="en-GB" sz="1000" dirty="0"/>
              <a:t> SEND hub</a:t>
            </a:r>
          </a:p>
          <a:p>
            <a:r>
              <a:rPr lang="en-GB" sz="1000" dirty="0"/>
              <a:t>Remer Street</a:t>
            </a:r>
          </a:p>
          <a:p>
            <a:r>
              <a:rPr lang="en-GB" sz="1000" dirty="0"/>
              <a:t>Crewe</a:t>
            </a:r>
          </a:p>
          <a:p>
            <a:r>
              <a:rPr lang="en-GB" sz="1000" dirty="0"/>
              <a:t>CW1 4LY</a:t>
            </a:r>
          </a:p>
        </p:txBody>
      </p:sp>
      <p:sp>
        <p:nvSpPr>
          <p:cNvPr id="6" name="TextBox 5">
            <a:extLst>
              <a:ext uri="{FF2B5EF4-FFF2-40B4-BE49-F238E27FC236}">
                <a16:creationId xmlns:a16="http://schemas.microsoft.com/office/drawing/2014/main" id="{4CFE43DC-7CC1-B83B-D3AF-9658C3ADA277}"/>
              </a:ext>
            </a:extLst>
          </p:cNvPr>
          <p:cNvSpPr txBox="1"/>
          <p:nvPr/>
        </p:nvSpPr>
        <p:spPr>
          <a:xfrm>
            <a:off x="2255662" y="79857"/>
            <a:ext cx="1944216" cy="553998"/>
          </a:xfrm>
          <a:prstGeom prst="rect">
            <a:avLst/>
          </a:prstGeom>
          <a:noFill/>
        </p:spPr>
        <p:txBody>
          <a:bodyPr wrap="square" rtlCol="0">
            <a:spAutoFit/>
          </a:bodyPr>
          <a:lstStyle/>
          <a:p>
            <a:r>
              <a:rPr lang="en-GB" sz="1000" dirty="0"/>
              <a:t>Nantwich Methodist Church</a:t>
            </a:r>
          </a:p>
          <a:p>
            <a:r>
              <a:rPr lang="en-GB" sz="1000" dirty="0"/>
              <a:t>Hospital St, Nantwich</a:t>
            </a:r>
          </a:p>
          <a:p>
            <a:r>
              <a:rPr lang="en-GB" sz="1000" dirty="0"/>
              <a:t>CW5 5RP</a:t>
            </a:r>
          </a:p>
        </p:txBody>
      </p:sp>
      <p:sp>
        <p:nvSpPr>
          <p:cNvPr id="7" name="TextBox 6">
            <a:extLst>
              <a:ext uri="{FF2B5EF4-FFF2-40B4-BE49-F238E27FC236}">
                <a16:creationId xmlns:a16="http://schemas.microsoft.com/office/drawing/2014/main" id="{4C46D1F7-E17E-15EC-7C3C-1D01648359D9}"/>
              </a:ext>
            </a:extLst>
          </p:cNvPr>
          <p:cNvSpPr txBox="1"/>
          <p:nvPr/>
        </p:nvSpPr>
        <p:spPr>
          <a:xfrm>
            <a:off x="4572000" y="2283869"/>
            <a:ext cx="3465572" cy="1169551"/>
          </a:xfrm>
          <a:prstGeom prst="rect">
            <a:avLst/>
          </a:prstGeom>
          <a:noFill/>
        </p:spPr>
        <p:txBody>
          <a:bodyPr wrap="square" rtlCol="0">
            <a:spAutoFit/>
          </a:bodyPr>
          <a:lstStyle/>
          <a:p>
            <a:r>
              <a:rPr lang="en-GB" sz="1400" b="1" dirty="0"/>
              <a:t>Nantwich Methodist Church, Hospital Street</a:t>
            </a:r>
          </a:p>
          <a:p>
            <a:r>
              <a:rPr lang="en-GB" sz="1400" b="1" dirty="0"/>
              <a:t>(NOT Little Stars Group)</a:t>
            </a:r>
          </a:p>
          <a:p>
            <a:r>
              <a:rPr lang="en-GB" sz="1400" b="1" dirty="0"/>
              <a:t> </a:t>
            </a:r>
            <a:r>
              <a:rPr lang="en-GB" sz="1400" dirty="0"/>
              <a:t>Wed  28</a:t>
            </a:r>
            <a:r>
              <a:rPr lang="en-GB" sz="1400" baseline="30000" dirty="0"/>
              <a:t>th</a:t>
            </a:r>
            <a:r>
              <a:rPr lang="en-GB" sz="1400" dirty="0"/>
              <a:t> May 1-2.30pm</a:t>
            </a:r>
          </a:p>
          <a:p>
            <a:r>
              <a:rPr lang="en-GB" sz="1400" dirty="0"/>
              <a:t>Wed 18</a:t>
            </a:r>
            <a:r>
              <a:rPr lang="en-GB" sz="1400" baseline="30000" dirty="0"/>
              <a:t>th</a:t>
            </a:r>
            <a:r>
              <a:rPr lang="en-GB" sz="1400" dirty="0"/>
              <a:t> June 1-2.30pm</a:t>
            </a:r>
          </a:p>
          <a:p>
            <a:r>
              <a:rPr lang="en-GB" sz="1400" dirty="0"/>
              <a:t>Wed 16</a:t>
            </a:r>
            <a:r>
              <a:rPr lang="en-GB" sz="1400" baseline="30000" dirty="0"/>
              <a:t>th</a:t>
            </a:r>
            <a:r>
              <a:rPr lang="en-GB" sz="1400" dirty="0"/>
              <a:t> July 1-2.30pm</a:t>
            </a:r>
            <a:endParaRPr lang="en-GB" dirty="0"/>
          </a:p>
        </p:txBody>
      </p:sp>
      <p:sp>
        <p:nvSpPr>
          <p:cNvPr id="9" name="TextBox 8">
            <a:extLst>
              <a:ext uri="{FF2B5EF4-FFF2-40B4-BE49-F238E27FC236}">
                <a16:creationId xmlns:a16="http://schemas.microsoft.com/office/drawing/2014/main" id="{DA839A9E-116A-F12C-B3A7-F52412D6FB3B}"/>
              </a:ext>
            </a:extLst>
          </p:cNvPr>
          <p:cNvSpPr txBox="1"/>
          <p:nvPr/>
        </p:nvSpPr>
        <p:spPr>
          <a:xfrm>
            <a:off x="2006960" y="3299380"/>
            <a:ext cx="6192688" cy="1169551"/>
          </a:xfrm>
          <a:prstGeom prst="rect">
            <a:avLst/>
          </a:prstGeom>
          <a:noFill/>
        </p:spPr>
        <p:txBody>
          <a:bodyPr wrap="square" rtlCol="0">
            <a:spAutoFit/>
          </a:bodyPr>
          <a:lstStyle/>
          <a:p>
            <a:r>
              <a:rPr lang="en-GB" sz="1400" b="1" dirty="0"/>
              <a:t>Alsager Library (Little Stars Group)</a:t>
            </a:r>
          </a:p>
          <a:p>
            <a:r>
              <a:rPr lang="en-GB" sz="1400" dirty="0"/>
              <a:t>Wed 14</a:t>
            </a:r>
            <a:r>
              <a:rPr lang="en-GB" sz="1400" baseline="30000" dirty="0"/>
              <a:t>th</a:t>
            </a:r>
            <a:r>
              <a:rPr lang="en-GB" sz="1400" dirty="0"/>
              <a:t> May 1.30-2.30pm</a:t>
            </a:r>
          </a:p>
          <a:p>
            <a:r>
              <a:rPr lang="en-GB" sz="1400" dirty="0"/>
              <a:t>Wed 11</a:t>
            </a:r>
            <a:r>
              <a:rPr lang="en-GB" sz="1400" baseline="30000" dirty="0"/>
              <a:t>th</a:t>
            </a:r>
            <a:r>
              <a:rPr lang="en-GB" sz="1400" dirty="0"/>
              <a:t> June 1.30-2.30pm</a:t>
            </a:r>
          </a:p>
          <a:p>
            <a:r>
              <a:rPr lang="en-GB" sz="1400" dirty="0"/>
              <a:t>Wed 9</a:t>
            </a:r>
            <a:r>
              <a:rPr lang="en-GB" sz="1400" baseline="30000" dirty="0"/>
              <a:t>th</a:t>
            </a:r>
            <a:r>
              <a:rPr lang="en-GB" sz="1400" dirty="0"/>
              <a:t> July 1.30-2.30pm</a:t>
            </a:r>
          </a:p>
          <a:p>
            <a:endParaRPr lang="en-GB" sz="1400" dirty="0"/>
          </a:p>
        </p:txBody>
      </p:sp>
    </p:spTree>
    <p:extLst>
      <p:ext uri="{BB962C8B-B14F-4D97-AF65-F5344CB8AC3E}">
        <p14:creationId xmlns:p14="http://schemas.microsoft.com/office/powerpoint/2010/main" val="157326494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4753</TotalTime>
  <Words>271</Words>
  <Application>Microsoft Office PowerPoint</Application>
  <PresentationFormat>On-screen Show (16:9)</PresentationFormat>
  <Paragraphs>22</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SEND 0-19+ health practitioners SEND Drop In (On behalf of health visitor/school nursing services Cheshire East) for parents/children &amp; Young people for support/signposting/guidance with all SEND related issues and helping to understand why your child may be struggling and ideas that may help.  Think your child may have SEND and not sure where to go or what to do? www.wchc.nhs.uk/services/special-educational-needs-and-disability-send-drop-in-sessions Please note that for some of the Little Stars groups some of our SEND  champions from our health visiting team will be in attendance  rather than the 0-19 SEND health practitioners </vt:lpstr>
      <vt:lpstr>SEND 0-19+ health practitioners SEND Drop In South Locality  for parents/children &amp; Young people 0-19 years for support/signposting/guidance with all SEND related issues  (On behalf of health visitor/school nursing services Cheshire East) http://www.wchc.nhs.uk/services/special-educational-needs-and-disability-send-drop-in-sessions                                                                 </vt:lpstr>
    </vt:vector>
  </TitlesOfParts>
  <Company>Wirral Community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Walker</dc:creator>
  <cp:lastModifiedBy>BOURNE, Nicola (WIRRAL COMMUNITY HEALTH AND CARE NHS FOUNDATION TRUST)</cp:lastModifiedBy>
  <cp:revision>230</cp:revision>
  <cp:lastPrinted>2024-04-22T12:41:57Z</cp:lastPrinted>
  <dcterms:created xsi:type="dcterms:W3CDTF">2020-03-13T09:45:00Z</dcterms:created>
  <dcterms:modified xsi:type="dcterms:W3CDTF">2025-04-16T12:42:40Z</dcterms:modified>
</cp:coreProperties>
</file>